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lyssum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nva Sans Bold" panose="020B0604020202020204" charset="0"/>
      <p:regular r:id="rId13"/>
    </p:embeddedFont>
    <p:embeddedFont>
      <p:font typeface="Gagalin" panose="020B0604020202020204" charset="0"/>
      <p:regular r:id="rId14"/>
    </p:embeddedFont>
    <p:embeddedFont>
      <p:font typeface="More Sugar Thin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E7A28-939A-B081-4151-22031B3CC5EF}" v="15" dt="2023-06-20T06:17:55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9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9F3A759B-9FD3-454F-8103-D75D3FC8523D}"/>
    <pc:docChg chg="custSel modSld">
      <pc:chgData name="Madihah Rehana binti Ku Othman" userId="8d6abce4-d1a6-4791-9622-abfbb7da5af2" providerId="ADAL" clId="{9F3A759B-9FD3-454F-8103-D75D3FC8523D}" dt="2023-06-19T08:37:23.707" v="11" actId="20577"/>
      <pc:docMkLst>
        <pc:docMk/>
      </pc:docMkLst>
      <pc:sldChg chg="modSp">
        <pc:chgData name="Madihah Rehana binti Ku Othman" userId="8d6abce4-d1a6-4791-9622-abfbb7da5af2" providerId="ADAL" clId="{9F3A759B-9FD3-454F-8103-D75D3FC8523D}" dt="2023-06-19T08:36:52.330" v="3" actId="1076"/>
        <pc:sldMkLst>
          <pc:docMk/>
          <pc:sldMk cId="0" sldId="258"/>
        </pc:sldMkLst>
        <pc:spChg chg="mod">
          <ac:chgData name="Madihah Rehana binti Ku Othman" userId="8d6abce4-d1a6-4791-9622-abfbb7da5af2" providerId="ADAL" clId="{9F3A759B-9FD3-454F-8103-D75D3FC8523D}" dt="2023-06-19T08:36:52.330" v="3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Madihah Rehana binti Ku Othman" userId="8d6abce4-d1a6-4791-9622-abfbb7da5af2" providerId="ADAL" clId="{9F3A759B-9FD3-454F-8103-D75D3FC8523D}" dt="2023-06-19T08:36:42.836" v="0" actId="14100"/>
          <ac:spMkLst>
            <pc:docMk/>
            <pc:sldMk cId="0" sldId="258"/>
            <ac:spMk id="8" creationId="{00000000-0000-0000-0000-000000000000}"/>
          </ac:spMkLst>
        </pc:spChg>
        <pc:spChg chg="mod">
          <ac:chgData name="Madihah Rehana binti Ku Othman" userId="8d6abce4-d1a6-4791-9622-abfbb7da5af2" providerId="ADAL" clId="{9F3A759B-9FD3-454F-8103-D75D3FC8523D}" dt="2023-06-19T08:36:47.292" v="2" actId="14100"/>
          <ac:spMkLst>
            <pc:docMk/>
            <pc:sldMk cId="0" sldId="258"/>
            <ac:spMk id="11" creationId="{00000000-0000-0000-0000-000000000000}"/>
          </ac:spMkLst>
        </pc:spChg>
        <pc:spChg chg="mod">
          <ac:chgData name="Madihah Rehana binti Ku Othman" userId="8d6abce4-d1a6-4791-9622-abfbb7da5af2" providerId="ADAL" clId="{9F3A759B-9FD3-454F-8103-D75D3FC8523D}" dt="2023-06-19T08:36:45.059" v="1" actId="14100"/>
          <ac:spMkLst>
            <pc:docMk/>
            <pc:sldMk cId="0" sldId="258"/>
            <ac:spMk id="12" creationId="{00000000-0000-0000-0000-000000000000}"/>
          </ac:spMkLst>
        </pc:spChg>
      </pc:sldChg>
      <pc:sldChg chg="modSp">
        <pc:chgData name="Madihah Rehana binti Ku Othman" userId="8d6abce4-d1a6-4791-9622-abfbb7da5af2" providerId="ADAL" clId="{9F3A759B-9FD3-454F-8103-D75D3FC8523D}" dt="2023-06-19T08:36:58.978" v="4" actId="1076"/>
        <pc:sldMkLst>
          <pc:docMk/>
          <pc:sldMk cId="0" sldId="259"/>
        </pc:sldMkLst>
        <pc:spChg chg="mod">
          <ac:chgData name="Madihah Rehana binti Ku Othman" userId="8d6abce4-d1a6-4791-9622-abfbb7da5af2" providerId="ADAL" clId="{9F3A759B-9FD3-454F-8103-D75D3FC8523D}" dt="2023-06-19T08:36:58.978" v="4" actId="1076"/>
          <ac:spMkLst>
            <pc:docMk/>
            <pc:sldMk cId="0" sldId="259"/>
            <ac:spMk id="8" creationId="{00000000-0000-0000-0000-000000000000}"/>
          </ac:spMkLst>
        </pc:spChg>
      </pc:sldChg>
      <pc:sldChg chg="modSp">
        <pc:chgData name="Madihah Rehana binti Ku Othman" userId="8d6abce4-d1a6-4791-9622-abfbb7da5af2" providerId="ADAL" clId="{9F3A759B-9FD3-454F-8103-D75D3FC8523D}" dt="2023-06-19T08:37:23.707" v="11" actId="20577"/>
        <pc:sldMkLst>
          <pc:docMk/>
          <pc:sldMk cId="0" sldId="260"/>
        </pc:sldMkLst>
        <pc:spChg chg="mod">
          <ac:chgData name="Madihah Rehana binti Ku Othman" userId="8d6abce4-d1a6-4791-9622-abfbb7da5af2" providerId="ADAL" clId="{9F3A759B-9FD3-454F-8103-D75D3FC8523D}" dt="2023-06-19T08:37:05.562" v="5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Madihah Rehana binti Ku Othman" userId="8d6abce4-d1a6-4791-9622-abfbb7da5af2" providerId="ADAL" clId="{9F3A759B-9FD3-454F-8103-D75D3FC8523D}" dt="2023-06-19T08:37:23.707" v="11" actId="20577"/>
          <ac:spMkLst>
            <pc:docMk/>
            <pc:sldMk cId="0" sldId="260"/>
            <ac:spMk id="11" creationId="{00000000-0000-0000-0000-000000000000}"/>
          </ac:spMkLst>
        </pc:spChg>
      </pc:sldChg>
    </pc:docChg>
  </pc:docChgLst>
  <pc:docChgLst>
    <pc:chgData name="Guest User" userId="S::urn:spo:anon#b8a7097c4b4fa6f1ef37d33b3a53ef1bd0f20ed212d24ccd626bfe9b2b6abe01::" providerId="AD" clId="Web-{AC2E7A28-939A-B081-4151-22031B3CC5EF}"/>
    <pc:docChg chg="modSld">
      <pc:chgData name="Guest User" userId="S::urn:spo:anon#b8a7097c4b4fa6f1ef37d33b3a53ef1bd0f20ed212d24ccd626bfe9b2b6abe01::" providerId="AD" clId="Web-{AC2E7A28-939A-B081-4151-22031B3CC5EF}" dt="2023-06-20T06:17:55.837" v="6" actId="20577"/>
      <pc:docMkLst>
        <pc:docMk/>
      </pc:docMkLst>
      <pc:sldChg chg="modSp">
        <pc:chgData name="Guest User" userId="S::urn:spo:anon#b8a7097c4b4fa6f1ef37d33b3a53ef1bd0f20ed212d24ccd626bfe9b2b6abe01::" providerId="AD" clId="Web-{AC2E7A28-939A-B081-4151-22031B3CC5EF}" dt="2023-06-20T05:59:00.007" v="2" actId="20577"/>
        <pc:sldMkLst>
          <pc:docMk/>
          <pc:sldMk cId="0" sldId="257"/>
        </pc:sldMkLst>
        <pc:spChg chg="mod">
          <ac:chgData name="Guest User" userId="S::urn:spo:anon#b8a7097c4b4fa6f1ef37d33b3a53ef1bd0f20ed212d24ccd626bfe9b2b6abe01::" providerId="AD" clId="Web-{AC2E7A28-939A-B081-4151-22031B3CC5EF}" dt="2023-06-20T05:59:00.007" v="2" actId="20577"/>
          <ac:spMkLst>
            <pc:docMk/>
            <pc:sldMk cId="0" sldId="257"/>
            <ac:spMk id="12" creationId="{00000000-0000-0000-0000-000000000000}"/>
          </ac:spMkLst>
        </pc:spChg>
      </pc:sldChg>
      <pc:sldChg chg="modSp">
        <pc:chgData name="Guest User" userId="S::urn:spo:anon#b8a7097c4b4fa6f1ef37d33b3a53ef1bd0f20ed212d24ccd626bfe9b2b6abe01::" providerId="AD" clId="Web-{AC2E7A28-939A-B081-4151-22031B3CC5EF}" dt="2023-06-20T06:17:55.837" v="6" actId="20577"/>
        <pc:sldMkLst>
          <pc:docMk/>
          <pc:sldMk cId="0" sldId="260"/>
        </pc:sldMkLst>
        <pc:spChg chg="mod">
          <ac:chgData name="Guest User" userId="S::urn:spo:anon#b8a7097c4b4fa6f1ef37d33b3a53ef1bd0f20ed212d24ccd626bfe9b2b6abe01::" providerId="AD" clId="Web-{AC2E7A28-939A-B081-4151-22031B3CC5EF}" dt="2023-06-20T06:17:55.837" v="6" actId="20577"/>
          <ac:spMkLst>
            <pc:docMk/>
            <pc:sldMk cId="0" sldId="260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28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3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38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8.sv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3200" y="1962764"/>
            <a:ext cx="6575199" cy="7666378"/>
          </a:xfrm>
          <a:custGeom>
            <a:avLst/>
            <a:gdLst/>
            <a:ahLst/>
            <a:cxnLst/>
            <a:rect l="l" t="t" r="r" b="b"/>
            <a:pathLst>
              <a:path w="6575199" h="7666378">
                <a:moveTo>
                  <a:pt x="0" y="0"/>
                </a:moveTo>
                <a:lnTo>
                  <a:pt x="6575200" y="0"/>
                </a:lnTo>
                <a:lnTo>
                  <a:pt x="6575200" y="7666378"/>
                </a:lnTo>
                <a:lnTo>
                  <a:pt x="0" y="7666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44761"/>
            </a:stretch>
          </a:blipFill>
        </p:spPr>
      </p:sp>
      <p:sp>
        <p:nvSpPr>
          <p:cNvPr id="3" name="Freeform 3"/>
          <p:cNvSpPr/>
          <p:nvPr/>
        </p:nvSpPr>
        <p:spPr>
          <a:xfrm rot="552553">
            <a:off x="-478882" y="2382593"/>
            <a:ext cx="2378838" cy="1137517"/>
          </a:xfrm>
          <a:custGeom>
            <a:avLst/>
            <a:gdLst/>
            <a:ahLst/>
            <a:cxnLst/>
            <a:rect l="l" t="t" r="r" b="b"/>
            <a:pathLst>
              <a:path w="2378838" h="1137517">
                <a:moveTo>
                  <a:pt x="0" y="0"/>
                </a:moveTo>
                <a:lnTo>
                  <a:pt x="2378838" y="0"/>
                </a:lnTo>
                <a:lnTo>
                  <a:pt x="2378838" y="1137517"/>
                </a:lnTo>
                <a:lnTo>
                  <a:pt x="0" y="113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4216" y="3026249"/>
            <a:ext cx="2581954" cy="3341353"/>
          </a:xfrm>
          <a:custGeom>
            <a:avLst/>
            <a:gdLst/>
            <a:ahLst/>
            <a:cxnLst/>
            <a:rect l="l" t="t" r="r" b="b"/>
            <a:pathLst>
              <a:path w="2581954" h="3341353">
                <a:moveTo>
                  <a:pt x="0" y="0"/>
                </a:moveTo>
                <a:lnTo>
                  <a:pt x="2581955" y="0"/>
                </a:lnTo>
                <a:lnTo>
                  <a:pt x="2581955" y="3341352"/>
                </a:lnTo>
                <a:lnTo>
                  <a:pt x="0" y="3341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17246" y="1129465"/>
            <a:ext cx="5057182" cy="5238136"/>
          </a:xfrm>
          <a:custGeom>
            <a:avLst/>
            <a:gdLst/>
            <a:ahLst/>
            <a:cxnLst/>
            <a:rect l="l" t="t" r="r" b="b"/>
            <a:pathLst>
              <a:path w="5057182" h="5238136">
                <a:moveTo>
                  <a:pt x="0" y="0"/>
                </a:moveTo>
                <a:lnTo>
                  <a:pt x="5057182" y="0"/>
                </a:lnTo>
                <a:lnTo>
                  <a:pt x="5057182" y="5238136"/>
                </a:lnTo>
                <a:lnTo>
                  <a:pt x="0" y="5238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25000" y="3944129"/>
            <a:ext cx="8376509" cy="7666378"/>
          </a:xfrm>
          <a:custGeom>
            <a:avLst/>
            <a:gdLst/>
            <a:ahLst/>
            <a:cxnLst/>
            <a:rect l="l" t="t" r="r" b="b"/>
            <a:pathLst>
              <a:path w="8376509" h="7666378">
                <a:moveTo>
                  <a:pt x="0" y="0"/>
                </a:moveTo>
                <a:lnTo>
                  <a:pt x="8376509" y="0"/>
                </a:lnTo>
                <a:lnTo>
                  <a:pt x="8376509" y="7666379"/>
                </a:lnTo>
                <a:lnTo>
                  <a:pt x="0" y="7666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9212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39187" y="2071387"/>
            <a:ext cx="11571626" cy="15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11623" spc="871">
                <a:solidFill>
                  <a:srgbClr val="FFFFFF"/>
                </a:solidFill>
                <a:latin typeface="Gagalin Bold"/>
              </a:rPr>
              <a:t>ENGLISH YEAR 1</a:t>
            </a:r>
          </a:p>
        </p:txBody>
      </p:sp>
      <p:sp>
        <p:nvSpPr>
          <p:cNvPr id="8" name="Freeform 8"/>
          <p:cNvSpPr/>
          <p:nvPr/>
        </p:nvSpPr>
        <p:spPr>
          <a:xfrm>
            <a:off x="13942716" y="-310915"/>
            <a:ext cx="1631624" cy="1861812"/>
          </a:xfrm>
          <a:custGeom>
            <a:avLst/>
            <a:gdLst/>
            <a:ahLst/>
            <a:cxnLst/>
            <a:rect l="l" t="t" r="r" b="b"/>
            <a:pathLst>
              <a:path w="1631624" h="1861812">
                <a:moveTo>
                  <a:pt x="0" y="0"/>
                </a:moveTo>
                <a:lnTo>
                  <a:pt x="1631624" y="0"/>
                </a:lnTo>
                <a:lnTo>
                  <a:pt x="1631624" y="1861812"/>
                </a:lnTo>
                <a:lnTo>
                  <a:pt x="0" y="1861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27448" y="-129354"/>
            <a:ext cx="3062161" cy="1158054"/>
          </a:xfrm>
          <a:custGeom>
            <a:avLst/>
            <a:gdLst/>
            <a:ahLst/>
            <a:cxnLst/>
            <a:rect l="l" t="t" r="r" b="b"/>
            <a:pathLst>
              <a:path w="3062161" h="1158054">
                <a:moveTo>
                  <a:pt x="0" y="0"/>
                </a:moveTo>
                <a:lnTo>
                  <a:pt x="3062161" y="0"/>
                </a:lnTo>
                <a:lnTo>
                  <a:pt x="3062161" y="1158054"/>
                </a:lnTo>
                <a:lnTo>
                  <a:pt x="0" y="11580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46846" y="7777319"/>
            <a:ext cx="1255154" cy="1188973"/>
          </a:xfrm>
          <a:custGeom>
            <a:avLst/>
            <a:gdLst/>
            <a:ahLst/>
            <a:cxnLst/>
            <a:rect l="l" t="t" r="r" b="b"/>
            <a:pathLst>
              <a:path w="1255154" h="1188973">
                <a:moveTo>
                  <a:pt x="0" y="0"/>
                </a:moveTo>
                <a:lnTo>
                  <a:pt x="1255154" y="0"/>
                </a:lnTo>
                <a:lnTo>
                  <a:pt x="1255154" y="1188972"/>
                </a:lnTo>
                <a:lnTo>
                  <a:pt x="0" y="11889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23851" y="4877900"/>
            <a:ext cx="9802299" cy="256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5"/>
              </a:lnSpc>
            </a:pPr>
            <a:r>
              <a:rPr lang="en-US" sz="9845" spc="738">
                <a:solidFill>
                  <a:srgbClr val="545454"/>
                </a:solidFill>
                <a:latin typeface="Gagalin Bold"/>
              </a:rPr>
              <a:t>MODULE 2</a:t>
            </a:r>
          </a:p>
          <a:p>
            <a:pPr algn="ctr">
              <a:lnSpc>
                <a:spcPts val="9845"/>
              </a:lnSpc>
            </a:pPr>
            <a:r>
              <a:rPr lang="en-US" sz="9845" spc="738">
                <a:solidFill>
                  <a:srgbClr val="545454"/>
                </a:solidFill>
                <a:latin typeface="Gagalin Bold"/>
              </a:rPr>
              <a:t>LET'S PLAY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495227"/>
            <a:ext cx="18288000" cy="3507346"/>
            <a:chOff x="0" y="0"/>
            <a:chExt cx="6350000" cy="1217828"/>
          </a:xfrm>
        </p:grpSpPr>
        <p:sp>
          <p:nvSpPr>
            <p:cNvPr id="3" name="Freeform 3"/>
            <p:cNvSpPr/>
            <p:nvPr/>
          </p:nvSpPr>
          <p:spPr>
            <a:xfrm>
              <a:off x="0" y="82550"/>
              <a:ext cx="6350000" cy="1134008"/>
            </a:xfrm>
            <a:custGeom>
              <a:avLst/>
              <a:gdLst/>
              <a:ahLst/>
              <a:cxnLst/>
              <a:rect l="l" t="t" r="r" b="b"/>
              <a:pathLst>
                <a:path w="6350000" h="1134008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1134008"/>
                  </a:lnTo>
                  <a:lnTo>
                    <a:pt x="6350000" y="113400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A1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3504386" y="1128355"/>
            <a:ext cx="12524990" cy="1138635"/>
          </a:xfrm>
          <a:custGeom>
            <a:avLst/>
            <a:gdLst/>
            <a:ahLst/>
            <a:cxnLst/>
            <a:rect l="l" t="t" r="r" b="b"/>
            <a:pathLst>
              <a:path w="12524990" h="1138635">
                <a:moveTo>
                  <a:pt x="12524990" y="0"/>
                </a:moveTo>
                <a:lnTo>
                  <a:pt x="0" y="0"/>
                </a:lnTo>
                <a:lnTo>
                  <a:pt x="0" y="1138635"/>
                </a:lnTo>
                <a:lnTo>
                  <a:pt x="12524990" y="1138635"/>
                </a:lnTo>
                <a:lnTo>
                  <a:pt x="125249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157718" y="1496899"/>
            <a:ext cx="1567418" cy="1336580"/>
          </a:xfrm>
          <a:custGeom>
            <a:avLst/>
            <a:gdLst/>
            <a:ahLst/>
            <a:cxnLst/>
            <a:rect l="l" t="t" r="r" b="b"/>
            <a:pathLst>
              <a:path w="1567418" h="1336580">
                <a:moveTo>
                  <a:pt x="1567418" y="0"/>
                </a:moveTo>
                <a:lnTo>
                  <a:pt x="0" y="0"/>
                </a:lnTo>
                <a:lnTo>
                  <a:pt x="0" y="1336580"/>
                </a:lnTo>
                <a:lnTo>
                  <a:pt x="1567418" y="1336580"/>
                </a:lnTo>
                <a:lnTo>
                  <a:pt x="15674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59300" y="5200699"/>
            <a:ext cx="1804795" cy="892553"/>
          </a:xfrm>
          <a:custGeom>
            <a:avLst/>
            <a:gdLst/>
            <a:ahLst/>
            <a:cxnLst/>
            <a:rect l="l" t="t" r="r" b="b"/>
            <a:pathLst>
              <a:path w="1804795" h="892553">
                <a:moveTo>
                  <a:pt x="0" y="0"/>
                </a:moveTo>
                <a:lnTo>
                  <a:pt x="1804795" y="0"/>
                </a:lnTo>
                <a:lnTo>
                  <a:pt x="1804795" y="892553"/>
                </a:lnTo>
                <a:lnTo>
                  <a:pt x="0" y="892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7534860" y="4793350"/>
            <a:ext cx="853625" cy="1707250"/>
          </a:xfrm>
          <a:custGeom>
            <a:avLst/>
            <a:gdLst/>
            <a:ahLst/>
            <a:cxnLst/>
            <a:rect l="l" t="t" r="r" b="b"/>
            <a:pathLst>
              <a:path w="853625" h="1707250">
                <a:moveTo>
                  <a:pt x="853625" y="0"/>
                </a:moveTo>
                <a:lnTo>
                  <a:pt x="0" y="0"/>
                </a:lnTo>
                <a:lnTo>
                  <a:pt x="0" y="1707251"/>
                </a:lnTo>
                <a:lnTo>
                  <a:pt x="853625" y="1707251"/>
                </a:lnTo>
                <a:lnTo>
                  <a:pt x="8536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36627" y="8191500"/>
            <a:ext cx="6715549" cy="4114800"/>
          </a:xfrm>
          <a:custGeom>
            <a:avLst/>
            <a:gdLst/>
            <a:ahLst/>
            <a:cxnLst/>
            <a:rect l="l" t="t" r="r" b="b"/>
            <a:pathLst>
              <a:path w="6715549" h="4114800">
                <a:moveTo>
                  <a:pt x="0" y="0"/>
                </a:moveTo>
                <a:lnTo>
                  <a:pt x="6715548" y="0"/>
                </a:lnTo>
                <a:lnTo>
                  <a:pt x="6715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248653" y="3571260"/>
            <a:ext cx="12524990" cy="4151430"/>
            <a:chOff x="0" y="0"/>
            <a:chExt cx="3298763" cy="10933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98763" cy="1093381"/>
            </a:xfrm>
            <a:custGeom>
              <a:avLst/>
              <a:gdLst/>
              <a:ahLst/>
              <a:cxnLst/>
              <a:rect l="l" t="t" r="r" b="b"/>
              <a:pathLst>
                <a:path w="3298763" h="1093381">
                  <a:moveTo>
                    <a:pt x="31524" y="0"/>
                  </a:moveTo>
                  <a:lnTo>
                    <a:pt x="3267239" y="0"/>
                  </a:lnTo>
                  <a:cubicBezTo>
                    <a:pt x="3275600" y="0"/>
                    <a:pt x="3283618" y="3321"/>
                    <a:pt x="3289530" y="9233"/>
                  </a:cubicBezTo>
                  <a:cubicBezTo>
                    <a:pt x="3295442" y="15145"/>
                    <a:pt x="3298763" y="23163"/>
                    <a:pt x="3298763" y="31524"/>
                  </a:cubicBezTo>
                  <a:lnTo>
                    <a:pt x="3298763" y="1061857"/>
                  </a:lnTo>
                  <a:cubicBezTo>
                    <a:pt x="3298763" y="1079267"/>
                    <a:pt x="3284649" y="1093381"/>
                    <a:pt x="3267239" y="1093381"/>
                  </a:cubicBezTo>
                  <a:lnTo>
                    <a:pt x="31524" y="1093381"/>
                  </a:lnTo>
                  <a:cubicBezTo>
                    <a:pt x="14114" y="1093381"/>
                    <a:pt x="0" y="1079267"/>
                    <a:pt x="0" y="1061857"/>
                  </a:cubicBezTo>
                  <a:lnTo>
                    <a:pt x="0" y="31524"/>
                  </a:lnTo>
                  <a:cubicBezTo>
                    <a:pt x="0" y="14114"/>
                    <a:pt x="14114" y="0"/>
                    <a:pt x="31524" y="0"/>
                  </a:cubicBezTo>
                  <a:close/>
                </a:path>
              </a:pathLst>
            </a:custGeom>
            <a:solidFill>
              <a:srgbClr val="DD8E8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34573" y="3939015"/>
            <a:ext cx="10818853" cy="341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0915" lvl="1" indent="-485140" algn="just">
              <a:lnSpc>
                <a:spcPts val="5398"/>
              </a:lnSpc>
              <a:buFont typeface="Arial"/>
              <a:buChar char="•"/>
            </a:pPr>
            <a:r>
              <a:rPr lang="en-US" sz="4450" dirty="0">
                <a:solidFill>
                  <a:srgbClr val="FFFFFF"/>
                </a:solidFill>
                <a:latin typeface="Gagalin"/>
              </a:rPr>
              <a:t>Name or describe objects using suitable words from word sets.</a:t>
            </a:r>
          </a:p>
          <a:p>
            <a:pPr marL="970915" lvl="1" indent="-485140" algn="just">
              <a:lnSpc>
                <a:spcPts val="5398"/>
              </a:lnSpc>
              <a:buFont typeface="Arial"/>
              <a:buChar char="•"/>
            </a:pPr>
            <a:r>
              <a:rPr lang="en-US" sz="4450" dirty="0">
                <a:solidFill>
                  <a:srgbClr val="FFFFFF"/>
                </a:solidFill>
                <a:latin typeface="Gagalin"/>
              </a:rPr>
              <a:t>Understand with support, the main idea of very simple phrases and sentences.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04386" y="1200150"/>
            <a:ext cx="1201352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659">
                <a:solidFill>
                  <a:srgbClr val="545454"/>
                </a:solidFill>
                <a:latin typeface="Gagalin Bold"/>
              </a:rPr>
              <a:t>LEARNING 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7486">
            <a:off x="-536004" y="79714"/>
            <a:ext cx="2649453" cy="1897972"/>
          </a:xfrm>
          <a:custGeom>
            <a:avLst/>
            <a:gdLst/>
            <a:ahLst/>
            <a:cxnLst/>
            <a:rect l="l" t="t" r="r" b="b"/>
            <a:pathLst>
              <a:path w="2649453" h="1897972">
                <a:moveTo>
                  <a:pt x="0" y="0"/>
                </a:moveTo>
                <a:lnTo>
                  <a:pt x="2649453" y="0"/>
                </a:lnTo>
                <a:lnTo>
                  <a:pt x="2649453" y="1897972"/>
                </a:lnTo>
                <a:lnTo>
                  <a:pt x="0" y="189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94498" y="3589769"/>
            <a:ext cx="3303886" cy="900309"/>
          </a:xfrm>
          <a:custGeom>
            <a:avLst/>
            <a:gdLst/>
            <a:ahLst/>
            <a:cxnLst/>
            <a:rect l="l" t="t" r="r" b="b"/>
            <a:pathLst>
              <a:path w="3303886" h="900309">
                <a:moveTo>
                  <a:pt x="0" y="0"/>
                </a:moveTo>
                <a:lnTo>
                  <a:pt x="3303886" y="0"/>
                </a:lnTo>
                <a:lnTo>
                  <a:pt x="3303886" y="900309"/>
                </a:lnTo>
                <a:lnTo>
                  <a:pt x="0" y="900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41621" y="5717115"/>
            <a:ext cx="2691754" cy="3003352"/>
          </a:xfrm>
          <a:custGeom>
            <a:avLst/>
            <a:gdLst/>
            <a:ahLst/>
            <a:cxnLst/>
            <a:rect l="l" t="t" r="r" b="b"/>
            <a:pathLst>
              <a:path w="2691754" h="3003352">
                <a:moveTo>
                  <a:pt x="0" y="0"/>
                </a:moveTo>
                <a:lnTo>
                  <a:pt x="2691754" y="0"/>
                </a:lnTo>
                <a:lnTo>
                  <a:pt x="2691754" y="3003352"/>
                </a:lnTo>
                <a:lnTo>
                  <a:pt x="0" y="3003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995712"/>
            <a:ext cx="2943077" cy="1957146"/>
          </a:xfrm>
          <a:custGeom>
            <a:avLst/>
            <a:gdLst/>
            <a:ahLst/>
            <a:cxnLst/>
            <a:rect l="l" t="t" r="r" b="b"/>
            <a:pathLst>
              <a:path w="2943077" h="1957146">
                <a:moveTo>
                  <a:pt x="0" y="0"/>
                </a:moveTo>
                <a:lnTo>
                  <a:pt x="2943077" y="0"/>
                </a:lnTo>
                <a:lnTo>
                  <a:pt x="2943077" y="1957147"/>
                </a:lnTo>
                <a:lnTo>
                  <a:pt x="0" y="1957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05532" y="6543549"/>
            <a:ext cx="1829556" cy="1818121"/>
          </a:xfrm>
          <a:custGeom>
            <a:avLst/>
            <a:gdLst/>
            <a:ahLst/>
            <a:cxnLst/>
            <a:rect l="l" t="t" r="r" b="b"/>
            <a:pathLst>
              <a:path w="1829556" h="1818121">
                <a:moveTo>
                  <a:pt x="0" y="0"/>
                </a:moveTo>
                <a:lnTo>
                  <a:pt x="1829556" y="0"/>
                </a:lnTo>
                <a:lnTo>
                  <a:pt x="1829556" y="1818121"/>
                </a:lnTo>
                <a:lnTo>
                  <a:pt x="0" y="1818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52600" y="1057401"/>
            <a:ext cx="16109398" cy="68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5"/>
              </a:lnSpc>
              <a:spcBef>
                <a:spcPct val="0"/>
              </a:spcBef>
            </a:pPr>
            <a:r>
              <a:rPr lang="en-US" sz="5461">
                <a:solidFill>
                  <a:srgbClr val="000000"/>
                </a:solidFill>
                <a:latin typeface="Alyssum"/>
              </a:rPr>
              <a:t>LET'S SEE WHAT'S INSIDE A TOY SHOP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5626" y="5399762"/>
            <a:ext cx="1217173" cy="68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3992" dirty="0">
                <a:solidFill>
                  <a:srgbClr val="000000"/>
                </a:solidFill>
                <a:latin typeface="Canva Sans Bold"/>
              </a:rPr>
              <a:t>bike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85950" y="2995712"/>
            <a:ext cx="2121083" cy="3693241"/>
            <a:chOff x="0" y="0"/>
            <a:chExt cx="2828111" cy="49243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28111" cy="4113616"/>
            </a:xfrm>
            <a:custGeom>
              <a:avLst/>
              <a:gdLst/>
              <a:ahLst/>
              <a:cxnLst/>
              <a:rect l="l" t="t" r="r" b="b"/>
              <a:pathLst>
                <a:path w="2828111" h="4113616">
                  <a:moveTo>
                    <a:pt x="0" y="0"/>
                  </a:moveTo>
                  <a:lnTo>
                    <a:pt x="2828111" y="0"/>
                  </a:lnTo>
                  <a:lnTo>
                    <a:pt x="2828111" y="4113616"/>
                  </a:lnTo>
                  <a:lnTo>
                    <a:pt x="0" y="4113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985376" y="4037417"/>
              <a:ext cx="1492291" cy="8869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0"/>
                </a:lnSpc>
              </a:pPr>
              <a:r>
                <a:rPr lang="en-US" sz="3992" dirty="0">
                  <a:solidFill>
                    <a:srgbClr val="000000"/>
                  </a:solidFill>
                  <a:latin typeface="Canva Sans Bold"/>
                </a:rPr>
                <a:t>kite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885671" y="8878085"/>
            <a:ext cx="1200929" cy="68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3992" dirty="0">
                <a:solidFill>
                  <a:srgbClr val="000000"/>
                </a:solidFill>
                <a:latin typeface="Canva Sans Bold"/>
              </a:rPr>
              <a:t>doll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55820" y="8878085"/>
            <a:ext cx="928980" cy="68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3992">
                <a:solidFill>
                  <a:srgbClr val="000000"/>
                </a:solidFill>
                <a:latin typeface="Canva Sans Bold"/>
              </a:rPr>
              <a:t>ball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84945" y="5336900"/>
            <a:ext cx="1181309" cy="68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3992">
                <a:solidFill>
                  <a:srgbClr val="000000"/>
                </a:solidFill>
                <a:latin typeface="Canva Sans Bold"/>
              </a:rPr>
              <a:t>train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7486">
            <a:off x="-536004" y="79714"/>
            <a:ext cx="2649453" cy="1897972"/>
          </a:xfrm>
          <a:custGeom>
            <a:avLst/>
            <a:gdLst/>
            <a:ahLst/>
            <a:cxnLst/>
            <a:rect l="l" t="t" r="r" b="b"/>
            <a:pathLst>
              <a:path w="2649453" h="1897972">
                <a:moveTo>
                  <a:pt x="0" y="0"/>
                </a:moveTo>
                <a:lnTo>
                  <a:pt x="2649453" y="0"/>
                </a:lnTo>
                <a:lnTo>
                  <a:pt x="2649453" y="1897972"/>
                </a:lnTo>
                <a:lnTo>
                  <a:pt x="0" y="189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41042" y="6124921"/>
            <a:ext cx="2214541" cy="2893106"/>
          </a:xfrm>
          <a:custGeom>
            <a:avLst/>
            <a:gdLst/>
            <a:ahLst/>
            <a:cxnLst/>
            <a:rect l="l" t="t" r="r" b="b"/>
            <a:pathLst>
              <a:path w="2214541" h="2893106">
                <a:moveTo>
                  <a:pt x="0" y="0"/>
                </a:moveTo>
                <a:lnTo>
                  <a:pt x="2214541" y="0"/>
                </a:lnTo>
                <a:lnTo>
                  <a:pt x="2214541" y="2893106"/>
                </a:lnTo>
                <a:lnTo>
                  <a:pt x="0" y="289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855331"/>
            <a:ext cx="2802879" cy="2288169"/>
          </a:xfrm>
          <a:custGeom>
            <a:avLst/>
            <a:gdLst/>
            <a:ahLst/>
            <a:cxnLst/>
            <a:rect l="l" t="t" r="r" b="b"/>
            <a:pathLst>
              <a:path w="2802879" h="2288169">
                <a:moveTo>
                  <a:pt x="0" y="0"/>
                </a:moveTo>
                <a:lnTo>
                  <a:pt x="2802879" y="0"/>
                </a:lnTo>
                <a:lnTo>
                  <a:pt x="2802879" y="2288169"/>
                </a:lnTo>
                <a:lnTo>
                  <a:pt x="0" y="2288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95769" y="6423278"/>
            <a:ext cx="2405433" cy="2288169"/>
          </a:xfrm>
          <a:custGeom>
            <a:avLst/>
            <a:gdLst/>
            <a:ahLst/>
            <a:cxnLst/>
            <a:rect l="l" t="t" r="r" b="b"/>
            <a:pathLst>
              <a:path w="2405433" h="2288169">
                <a:moveTo>
                  <a:pt x="0" y="0"/>
                </a:moveTo>
                <a:lnTo>
                  <a:pt x="2405434" y="0"/>
                </a:lnTo>
                <a:lnTo>
                  <a:pt x="2405434" y="2288168"/>
                </a:lnTo>
                <a:lnTo>
                  <a:pt x="0" y="2288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67975" y="3298646"/>
            <a:ext cx="2756931" cy="1626590"/>
          </a:xfrm>
          <a:custGeom>
            <a:avLst/>
            <a:gdLst/>
            <a:ahLst/>
            <a:cxnLst/>
            <a:rect l="l" t="t" r="r" b="b"/>
            <a:pathLst>
              <a:path w="2756931" h="1626590">
                <a:moveTo>
                  <a:pt x="0" y="0"/>
                </a:moveTo>
                <a:lnTo>
                  <a:pt x="2756932" y="0"/>
                </a:lnTo>
                <a:lnTo>
                  <a:pt x="2756932" y="1626590"/>
                </a:lnTo>
                <a:lnTo>
                  <a:pt x="0" y="1626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51341" y="3073595"/>
            <a:ext cx="3477259" cy="1851641"/>
          </a:xfrm>
          <a:custGeom>
            <a:avLst/>
            <a:gdLst/>
            <a:ahLst/>
            <a:cxnLst/>
            <a:rect l="l" t="t" r="r" b="b"/>
            <a:pathLst>
              <a:path w="3477259" h="1851641">
                <a:moveTo>
                  <a:pt x="0" y="0"/>
                </a:moveTo>
                <a:lnTo>
                  <a:pt x="3477259" y="0"/>
                </a:lnTo>
                <a:lnTo>
                  <a:pt x="3477259" y="1851641"/>
                </a:lnTo>
                <a:lnTo>
                  <a:pt x="0" y="18516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5271" y="973194"/>
            <a:ext cx="16109398" cy="68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5"/>
              </a:lnSpc>
              <a:spcBef>
                <a:spcPct val="0"/>
              </a:spcBef>
            </a:pPr>
            <a:r>
              <a:rPr lang="en-US" sz="5461" dirty="0">
                <a:solidFill>
                  <a:srgbClr val="000000"/>
                </a:solidFill>
                <a:latin typeface="Alyssum"/>
              </a:rPr>
              <a:t>LET'S SEE WHAT'S INSIDE A TOY SHOP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5719" y="5440692"/>
            <a:ext cx="1388841" cy="68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3992">
                <a:solidFill>
                  <a:srgbClr val="000000"/>
                </a:solidFill>
                <a:latin typeface="Canva Sans Bold"/>
              </a:rPr>
              <a:t>plane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08087" y="8887610"/>
            <a:ext cx="2294549" cy="12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 Bold"/>
              </a:rPr>
              <a:t>computer </a:t>
            </a:r>
          </a:p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 Bold"/>
              </a:rPr>
              <a:t>games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83399" y="5481446"/>
            <a:ext cx="1709145" cy="61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 Bold"/>
              </a:rPr>
              <a:t>go-kart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65687" y="8950069"/>
            <a:ext cx="1870647" cy="61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582">
                <a:solidFill>
                  <a:srgbClr val="000000"/>
                </a:solidFill>
                <a:latin typeface="Canva Sans Bold"/>
              </a:rPr>
              <a:t>monster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38880" y="5471921"/>
            <a:ext cx="815122" cy="70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3"/>
              </a:lnSpc>
            </a:pPr>
            <a:r>
              <a:rPr lang="en-US" sz="4152">
                <a:solidFill>
                  <a:srgbClr val="000000"/>
                </a:solidFill>
                <a:latin typeface="Canva Sans Bold"/>
              </a:rPr>
              <a:t>car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59" t="14790" r="4362" b="135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87753" y="463099"/>
            <a:ext cx="11097964" cy="2095222"/>
            <a:chOff x="0" y="0"/>
            <a:chExt cx="4286377" cy="809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6378" cy="809240"/>
            </a:xfrm>
            <a:custGeom>
              <a:avLst/>
              <a:gdLst/>
              <a:ahLst/>
              <a:cxnLst/>
              <a:rect l="l" t="t" r="r" b="b"/>
              <a:pathLst>
                <a:path w="4286378" h="809240">
                  <a:moveTo>
                    <a:pt x="4161917" y="809239"/>
                  </a:moveTo>
                  <a:lnTo>
                    <a:pt x="124460" y="809239"/>
                  </a:lnTo>
                  <a:cubicBezTo>
                    <a:pt x="55880" y="809239"/>
                    <a:pt x="0" y="753359"/>
                    <a:pt x="0" y="6847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61917" y="0"/>
                  </a:lnTo>
                  <a:cubicBezTo>
                    <a:pt x="4230498" y="0"/>
                    <a:pt x="4286378" y="55880"/>
                    <a:pt x="4286378" y="124460"/>
                  </a:cubicBezTo>
                  <a:lnTo>
                    <a:pt x="4286378" y="684780"/>
                  </a:lnTo>
                  <a:cubicBezTo>
                    <a:pt x="4286378" y="753359"/>
                    <a:pt x="4230498" y="809240"/>
                    <a:pt x="4161917" y="809240"/>
                  </a:cubicBezTo>
                  <a:close/>
                </a:path>
              </a:pathLst>
            </a:custGeom>
            <a:solidFill>
              <a:srgbClr val="A7D2B7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4331168" y="1028700"/>
            <a:ext cx="2928132" cy="1810118"/>
          </a:xfrm>
          <a:custGeom>
            <a:avLst/>
            <a:gdLst/>
            <a:ahLst/>
            <a:cxnLst/>
            <a:rect l="l" t="t" r="r" b="b"/>
            <a:pathLst>
              <a:path w="2928132" h="1810118">
                <a:moveTo>
                  <a:pt x="2928132" y="0"/>
                </a:moveTo>
                <a:lnTo>
                  <a:pt x="0" y="0"/>
                </a:lnTo>
                <a:lnTo>
                  <a:pt x="0" y="1810118"/>
                </a:lnTo>
                <a:lnTo>
                  <a:pt x="2928132" y="1810118"/>
                </a:lnTo>
                <a:lnTo>
                  <a:pt x="29281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82131">
            <a:off x="15033251" y="5561689"/>
            <a:ext cx="2559053" cy="3391516"/>
          </a:xfrm>
          <a:custGeom>
            <a:avLst/>
            <a:gdLst/>
            <a:ahLst/>
            <a:cxnLst/>
            <a:rect l="l" t="t" r="r" b="b"/>
            <a:pathLst>
              <a:path w="2559053" h="3391516">
                <a:moveTo>
                  <a:pt x="0" y="0"/>
                </a:moveTo>
                <a:lnTo>
                  <a:pt x="2559053" y="0"/>
                </a:lnTo>
                <a:lnTo>
                  <a:pt x="2559053" y="3391516"/>
                </a:lnTo>
                <a:lnTo>
                  <a:pt x="0" y="339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-1594301"/>
            <a:ext cx="4002578" cy="4114800"/>
          </a:xfrm>
          <a:custGeom>
            <a:avLst/>
            <a:gdLst/>
            <a:ahLst/>
            <a:cxnLst/>
            <a:rect l="l" t="t" r="r" b="b"/>
            <a:pathLst>
              <a:path w="4002578" h="4114800">
                <a:moveTo>
                  <a:pt x="0" y="0"/>
                </a:moveTo>
                <a:lnTo>
                  <a:pt x="4002578" y="0"/>
                </a:lnTo>
                <a:lnTo>
                  <a:pt x="4002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5330" y="-1731414"/>
            <a:ext cx="2154659" cy="4114800"/>
          </a:xfrm>
          <a:custGeom>
            <a:avLst/>
            <a:gdLst/>
            <a:ahLst/>
            <a:cxnLst/>
            <a:rect l="l" t="t" r="r" b="b"/>
            <a:pathLst>
              <a:path w="2154659" h="4114800">
                <a:moveTo>
                  <a:pt x="0" y="0"/>
                </a:moveTo>
                <a:lnTo>
                  <a:pt x="2154659" y="0"/>
                </a:lnTo>
                <a:lnTo>
                  <a:pt x="21546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589042" y="656510"/>
            <a:ext cx="6896844" cy="85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3"/>
              </a:lnSpc>
            </a:pPr>
            <a:r>
              <a:rPr lang="en-US" sz="4995" dirty="0">
                <a:solidFill>
                  <a:srgbClr val="000000"/>
                </a:solidFill>
                <a:latin typeface="Gagalin"/>
              </a:rPr>
              <a:t>fill in the right answer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3754010"/>
            <a:ext cx="2681722" cy="3503438"/>
          </a:xfrm>
          <a:custGeom>
            <a:avLst/>
            <a:gdLst/>
            <a:ahLst/>
            <a:cxnLst/>
            <a:rect l="l" t="t" r="r" b="b"/>
            <a:pathLst>
              <a:path w="2681722" h="3503438">
                <a:moveTo>
                  <a:pt x="0" y="0"/>
                </a:moveTo>
                <a:lnTo>
                  <a:pt x="2681722" y="0"/>
                </a:lnTo>
                <a:lnTo>
                  <a:pt x="2681722" y="3503437"/>
                </a:lnTo>
                <a:lnTo>
                  <a:pt x="0" y="35034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790617" y="3864675"/>
            <a:ext cx="11004617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What's this?</a:t>
            </a:r>
          </a:p>
          <a:p>
            <a:pPr>
              <a:lnSpc>
                <a:spcPts val="7279"/>
              </a:lnSpc>
            </a:pPr>
            <a:r>
              <a:rPr lang="en-US" sz="5150" dirty="0">
                <a:solidFill>
                  <a:srgbClr val="000000"/>
                </a:solidFill>
                <a:latin typeface="Canva Sans Bold"/>
              </a:rPr>
              <a:t>This is a _________.</a:t>
            </a:r>
          </a:p>
          <a:p>
            <a:pPr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Is it grey?</a:t>
            </a:r>
          </a:p>
          <a:p>
            <a:pPr>
              <a:lnSpc>
                <a:spcPts val="7279"/>
              </a:lnSpc>
            </a:pPr>
            <a:r>
              <a:rPr lang="en-US" sz="5150" dirty="0">
                <a:solidFill>
                  <a:srgbClr val="000000"/>
                </a:solidFill>
                <a:latin typeface="Canva Sans Bold"/>
              </a:rPr>
              <a:t>No, it isn’t.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It's blue monster.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587754" y="7390327"/>
            <a:ext cx="18288000" cy="3507346"/>
            <a:chOff x="0" y="0"/>
            <a:chExt cx="6350000" cy="1217828"/>
          </a:xfrm>
        </p:grpSpPr>
        <p:sp>
          <p:nvSpPr>
            <p:cNvPr id="3" name="Freeform 3"/>
            <p:cNvSpPr/>
            <p:nvPr/>
          </p:nvSpPr>
          <p:spPr>
            <a:xfrm>
              <a:off x="0" y="82550"/>
              <a:ext cx="6350000" cy="1134008"/>
            </a:xfrm>
            <a:custGeom>
              <a:avLst/>
              <a:gdLst/>
              <a:ahLst/>
              <a:cxnLst/>
              <a:rect l="l" t="t" r="r" b="b"/>
              <a:pathLst>
                <a:path w="6350000" h="1134008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1134008"/>
                  </a:lnTo>
                  <a:lnTo>
                    <a:pt x="6350000" y="113400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A7D2B7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53092" y="835408"/>
            <a:ext cx="12524990" cy="1138635"/>
          </a:xfrm>
          <a:custGeom>
            <a:avLst/>
            <a:gdLst/>
            <a:ahLst/>
            <a:cxnLst/>
            <a:rect l="l" t="t" r="r" b="b"/>
            <a:pathLst>
              <a:path w="12524990" h="1138635">
                <a:moveTo>
                  <a:pt x="0" y="0"/>
                </a:moveTo>
                <a:lnTo>
                  <a:pt x="12524990" y="0"/>
                </a:lnTo>
                <a:lnTo>
                  <a:pt x="12524990" y="1138635"/>
                </a:lnTo>
                <a:lnTo>
                  <a:pt x="0" y="1138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2962083" y="2705100"/>
            <a:ext cx="6715549" cy="4114800"/>
          </a:xfrm>
          <a:custGeom>
            <a:avLst/>
            <a:gdLst/>
            <a:ahLst/>
            <a:cxnLst/>
            <a:rect l="l" t="t" r="r" b="b"/>
            <a:pathLst>
              <a:path w="6715549" h="4114800">
                <a:moveTo>
                  <a:pt x="0" y="0"/>
                </a:moveTo>
                <a:lnTo>
                  <a:pt x="6715549" y="0"/>
                </a:lnTo>
                <a:lnTo>
                  <a:pt x="67155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53318" y="9840723"/>
            <a:ext cx="1804795" cy="892553"/>
          </a:xfrm>
          <a:custGeom>
            <a:avLst/>
            <a:gdLst/>
            <a:ahLst/>
            <a:cxnLst/>
            <a:rect l="l" t="t" r="r" b="b"/>
            <a:pathLst>
              <a:path w="1804795" h="892553">
                <a:moveTo>
                  <a:pt x="0" y="0"/>
                </a:moveTo>
                <a:lnTo>
                  <a:pt x="1804795" y="0"/>
                </a:lnTo>
                <a:lnTo>
                  <a:pt x="1804795" y="892554"/>
                </a:lnTo>
                <a:lnTo>
                  <a:pt x="0" y="892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5102091" y="8987098"/>
            <a:ext cx="853625" cy="1707250"/>
          </a:xfrm>
          <a:custGeom>
            <a:avLst/>
            <a:gdLst/>
            <a:ahLst/>
            <a:cxnLst/>
            <a:rect l="l" t="t" r="r" b="b"/>
            <a:pathLst>
              <a:path w="853625" h="1707250">
                <a:moveTo>
                  <a:pt x="853625" y="0"/>
                </a:moveTo>
                <a:lnTo>
                  <a:pt x="0" y="0"/>
                </a:lnTo>
                <a:lnTo>
                  <a:pt x="0" y="1707251"/>
                </a:lnTo>
                <a:lnTo>
                  <a:pt x="853625" y="1707251"/>
                </a:lnTo>
                <a:lnTo>
                  <a:pt x="8536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453092" y="3600450"/>
            <a:ext cx="12524990" cy="3419016"/>
            <a:chOff x="0" y="0"/>
            <a:chExt cx="3298763" cy="9004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98763" cy="900482"/>
            </a:xfrm>
            <a:custGeom>
              <a:avLst/>
              <a:gdLst/>
              <a:ahLst/>
              <a:cxnLst/>
              <a:rect l="l" t="t" r="r" b="b"/>
              <a:pathLst>
                <a:path w="3298763" h="900482">
                  <a:moveTo>
                    <a:pt x="31524" y="0"/>
                  </a:moveTo>
                  <a:lnTo>
                    <a:pt x="3267239" y="0"/>
                  </a:lnTo>
                  <a:cubicBezTo>
                    <a:pt x="3275600" y="0"/>
                    <a:pt x="3283618" y="3321"/>
                    <a:pt x="3289530" y="9233"/>
                  </a:cubicBezTo>
                  <a:cubicBezTo>
                    <a:pt x="3295442" y="15145"/>
                    <a:pt x="3298763" y="23163"/>
                    <a:pt x="3298763" y="31524"/>
                  </a:cubicBezTo>
                  <a:lnTo>
                    <a:pt x="3298763" y="868958"/>
                  </a:lnTo>
                  <a:cubicBezTo>
                    <a:pt x="3298763" y="886368"/>
                    <a:pt x="3284649" y="900482"/>
                    <a:pt x="3267239" y="900482"/>
                  </a:cubicBezTo>
                  <a:lnTo>
                    <a:pt x="31524" y="900482"/>
                  </a:lnTo>
                  <a:cubicBezTo>
                    <a:pt x="14114" y="900482"/>
                    <a:pt x="0" y="886368"/>
                    <a:pt x="0" y="868958"/>
                  </a:cubicBezTo>
                  <a:lnTo>
                    <a:pt x="0" y="31524"/>
                  </a:lnTo>
                  <a:cubicBezTo>
                    <a:pt x="0" y="14114"/>
                    <a:pt x="14114" y="0"/>
                    <a:pt x="31524" y="0"/>
                  </a:cubicBezTo>
                  <a:close/>
                </a:path>
              </a:pathLst>
            </a:custGeom>
            <a:solidFill>
              <a:srgbClr val="A7D2B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86068" y="907203"/>
            <a:ext cx="14115865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659">
                <a:solidFill>
                  <a:srgbClr val="545454"/>
                </a:solidFill>
                <a:latin typeface="Gagalin Bold"/>
              </a:rPr>
              <a:t>CLASS RECAP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4344315"/>
            <a:ext cx="17796446" cy="225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78"/>
              </a:lnSpc>
            </a:pPr>
            <a:r>
              <a:rPr lang="en-US" sz="6555">
                <a:solidFill>
                  <a:srgbClr val="545454"/>
                </a:solidFill>
                <a:latin typeface="More Sugar Thin"/>
              </a:rPr>
              <a:t>LET'S RECAP ON WHAT </a:t>
            </a:r>
          </a:p>
          <a:p>
            <a:pPr algn="ctr">
              <a:lnSpc>
                <a:spcPts val="9178"/>
              </a:lnSpc>
            </a:pPr>
            <a:r>
              <a:rPr lang="en-US" sz="6555">
                <a:solidFill>
                  <a:srgbClr val="545454"/>
                </a:solidFill>
                <a:latin typeface="More Sugar Thin"/>
              </a:rPr>
              <a:t>WE LEARNT TODAY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89</Words>
  <Application>Microsoft Office PowerPoint</Application>
  <PresentationFormat>Custom</PresentationFormat>
  <Paragraphs>29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1 Module 2</dc:title>
  <cp:lastModifiedBy>Madihah Rehana binti Ku Othman</cp:lastModifiedBy>
  <cp:revision>7</cp:revision>
  <dcterms:created xsi:type="dcterms:W3CDTF">2006-08-16T00:00:00Z</dcterms:created>
  <dcterms:modified xsi:type="dcterms:W3CDTF">2023-06-20T06:17:59Z</dcterms:modified>
  <dc:identifier>DAFlHh9y9Zg</dc:identifier>
</cp:coreProperties>
</file>